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728" r:id="rId2"/>
    <p:sldMasterId id="2147484740" r:id="rId3"/>
    <p:sldMasterId id="2147484324" r:id="rId4"/>
    <p:sldMasterId id="2147484330" r:id="rId5"/>
  </p:sldMasterIdLst>
  <p:notesMasterIdLst>
    <p:notesMasterId r:id="rId7"/>
  </p:notesMasterIdLst>
  <p:handoutMasterIdLst>
    <p:handoutMasterId r:id="rId8"/>
  </p:handoutMasterIdLst>
  <p:sldIdLst>
    <p:sldId id="1443" r:id="rId6"/>
  </p:sldIdLst>
  <p:sldSz cx="9144000" cy="6858000" type="screen4x3"/>
  <p:notesSz cx="6799263" cy="99298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AA58DE-1B28-412C-8E23-630D6EFFC7B5}">
          <p14:sldIdLst>
            <p14:sldId id="1443"/>
          </p14:sldIdLst>
        </p14:section>
        <p14:section name="タイトルなしのセクション" id="{5E2B1B0A-2A06-441F-AFEE-D85C2527EA1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43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3" userDrawn="1">
          <p15:clr>
            <a:srgbClr val="A4A3A4"/>
          </p15:clr>
        </p15:guide>
        <p15:guide id="2" pos="2219" userDrawn="1">
          <p15:clr>
            <a:srgbClr val="A4A3A4"/>
          </p15:clr>
        </p15:guide>
        <p15:guide id="3" orient="horz" pos="3129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to tamotsu(佐藤 保 ＴＳＳＣ □総)" initials="st保Ｔ□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CCFF"/>
    <a:srgbClr val="FFFFCC"/>
    <a:srgbClr val="FFFFFF"/>
    <a:srgbClr val="FFFF00"/>
    <a:srgbClr val="FDFDA9"/>
    <a:srgbClr val="99FF33"/>
    <a:srgbClr val="0000CC"/>
    <a:srgbClr val="00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90" autoAdjust="0"/>
    <p:restoredTop sz="94610" autoAdjust="0"/>
  </p:normalViewPr>
  <p:slideViewPr>
    <p:cSldViewPr snapToGrid="0" showGuides="1">
      <p:cViewPr varScale="1">
        <p:scale>
          <a:sx n="81" d="100"/>
          <a:sy n="81" d="100"/>
        </p:scale>
        <p:origin x="1382" y="86"/>
      </p:cViewPr>
      <p:guideLst>
        <p:guide orient="horz" pos="43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77" d="100"/>
          <a:sy n="77" d="100"/>
        </p:scale>
        <p:origin x="4080" y="114"/>
      </p:cViewPr>
      <p:guideLst>
        <p:guide orient="horz" pos="3243"/>
        <p:guide pos="2219"/>
        <p:guide orient="horz" pos="3129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5"/>
            <a:ext cx="2946934" cy="49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98" tIns="45997" rIns="91998" bIns="4599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728" y="5"/>
            <a:ext cx="2946933" cy="49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98" tIns="45997" rIns="91998" bIns="4599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31326"/>
            <a:ext cx="2946934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98" tIns="45997" rIns="91998" bIns="4599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728" y="9431326"/>
            <a:ext cx="2946933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98" tIns="45997" rIns="91998" bIns="459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B465F9C3-C3C9-4352-91B8-43C661185E3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52130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5"/>
            <a:ext cx="2946934" cy="49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98" tIns="45997" rIns="91998" bIns="4599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728" y="5"/>
            <a:ext cx="2946933" cy="496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98" tIns="45997" rIns="91998" bIns="4599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49" y="4716463"/>
            <a:ext cx="5440371" cy="4468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98" tIns="45997" rIns="91998" bIns="45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31326"/>
            <a:ext cx="2946934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98" tIns="45997" rIns="91998" bIns="4599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728" y="9431326"/>
            <a:ext cx="2946933" cy="496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98" tIns="45997" rIns="91998" bIns="4599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E43D3FC9-6D95-44C8-93C6-76BAB4C8C67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861300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3D3FC9-6D95-44C8-93C6-76BAB4C8C676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18449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116408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8F40576-EDAD-4C7B-A92D-DC776038D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9323-7FF8-4ED2-9B6A-E9D69E387E2C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7F5CF41-6EA0-4291-94E8-ACA803C0A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168CE98-0CBC-4186-A2C7-06FF03D60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95C4-2898-4392-B01B-FDC1C11A8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98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F13BA0-C0CE-4505-83A2-696DC767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2A639A-0D12-410F-B67E-D175EDAA9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5B1025-8ED3-4E38-90E7-5FF962FD2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4EFEDF-D69B-4EBC-AA87-B553F4F21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9323-7FF8-4ED2-9B6A-E9D69E387E2C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BB80646-C1FF-4D34-9F0F-44E39F99B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D77B9F-2A4D-41C7-AADD-8CA5BD5A9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95C4-2898-4392-B01B-FDC1C11A8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7090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EF6A71-D70D-4029-A6F9-80244968F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76D0140-ACC8-425C-AE83-125E0E54D6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C0BB8CA-CD1C-464F-B71E-C28EB80B5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95BE9EF-081D-4651-9458-25B55EC23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9323-7FF8-4ED2-9B6A-E9D69E387E2C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B93362-8AF4-4DFA-85D1-72B3BF7BF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B7300D-2894-46B2-8EA9-8431D072E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95C4-2898-4392-B01B-FDC1C11A8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4628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F99518-7B57-4CBA-9647-F3FEA479E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89E56FA-50E5-4EBD-BD06-5941E555F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D9C425-88ED-4DC9-B4DD-55965BF33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9323-7FF8-4ED2-9B6A-E9D69E387E2C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BCB9F0-DD70-41ED-B06A-652044C13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67F6F9-923E-4A9F-8117-FBA2D8C52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95C4-2898-4392-B01B-FDC1C11A8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1091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D83CE58-B92E-4DF1-9B6B-05E98BBFB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40EABC0-59CB-4DCA-BE9F-D45CD9D19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107E7A-FFC6-4CB3-9209-B631008A3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9323-7FF8-4ED2-9B6A-E9D69E387E2C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E2A732-BDED-4BA8-BF7A-30AC6E163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D5EF0A-413B-4B5F-8BB2-388EF9A0B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95C4-2898-4392-B01B-FDC1C11A8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9917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AE125-AA4B-47C2-9019-65BE200D3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FF7AF625-FA1C-4D83-887F-DC4AF9A0A2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7E004D-BF65-462C-A755-40590B72C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7F6C-5FD7-4B24-BED9-166A07CFCE47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49CA23-1260-4B43-8954-232B51AC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DB75DC-36A0-49F2-A818-96D1AC63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5E73-3FFD-4734-A8F9-AA794B77DF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7945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C346D3-0D75-46BB-AB84-210C9CA71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1481738-7C27-4A7C-A11F-31908A263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8F9DDF-73C0-4127-AC5F-F9CEF9911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7F6C-5FD7-4B24-BED9-166A07CFCE47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9D34CB-DF2F-491E-A3A8-0FE021C55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1655F7-C71A-44E8-866E-DA9F038BD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5E73-3FFD-4734-A8F9-AA794B77DF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4907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0C6AFF-453E-4073-A4FD-BDD88151B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2066FCD-5995-4168-9938-6BBEE15B1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C7D66E-5E30-41FB-95D8-A17557555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7F6C-5FD7-4B24-BED9-166A07CFCE47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D971AB-DA5A-4F32-83F3-C261C15D0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40A632-43B8-4FB9-A94B-F142DED57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5E73-3FFD-4734-A8F9-AA794B77DF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2366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8E40D8-CD99-4310-A219-3824D12A7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7B9907-CC95-445A-A1B9-47A2E4EC8E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1605A0-8E49-4E79-8120-8F9F9749F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0CBD2A-902C-439C-9C9F-E8F806DB7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7F6C-5FD7-4B24-BED9-166A07CFCE47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D8B57B-C051-42B4-97EC-A85B30B4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B72084-0B3D-4716-A561-086F3C7F9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5E73-3FFD-4734-A8F9-AA794B77DF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05680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947D98-19E1-4214-8B33-C42DB717F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1D1EAF-71AB-44B9-BE90-591A6D012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C53E8EF-A020-484C-A497-3A14E2167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8AB0989-393A-47B5-AD62-CB4DB9F54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C766BF-6857-422E-947C-932C5C20E4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D403486-7EC0-461E-B584-8C5BC745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7F6C-5FD7-4B24-BED9-166A07CFCE47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718F779-0BA7-42BD-A15D-218B4B3B8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170D66-1BD7-4590-B6E5-15FAEEB42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5E73-3FFD-4734-A8F9-AA794B77DF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205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72B2F2-7F33-4414-87F6-ECC6AB004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6816669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7FC6B1-3586-4D71-8D55-F7DBFF5CF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0A88E84-475F-4479-A0D0-F1D42843B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7F6C-5FD7-4B24-BED9-166A07CFCE47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FA455B3-E6EF-48FB-B58F-17FCC5ED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DDAB07D-EDE8-4BF7-BED3-517FD7951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5E73-3FFD-4734-A8F9-AA794B77DF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4176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500106D-229F-481A-9427-012D59285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7F6C-5FD7-4B24-BED9-166A07CFCE47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0FCCFD-F03C-4BA5-AC05-DE833EF74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02B51C2-9D90-4A32-A60B-8BB001769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5E73-3FFD-4734-A8F9-AA794B77DF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2284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CD29B9-D54E-47DD-AF53-6EB3D3C9F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A7E4AA-BD15-4D7C-8AE6-DEC3335776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3420A0D-2C30-456D-B48A-C424F3033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17F7A6-01ED-4A05-ABE4-0AA4C23C5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7F6C-5FD7-4B24-BED9-166A07CFCE47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FAF2F6-D388-406D-A9B9-1D5CCB684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944FCF-1FE8-44F9-B7AB-EB9678D7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5E73-3FFD-4734-A8F9-AA794B77DF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83491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7CBE7E-3E4E-4568-A30E-8A3CAB90A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DEB419B-9639-44A2-AE97-148F80C939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C4A7372-B0E7-40C9-B018-319B0E1650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21E8C4-69C8-46D7-9883-21672A600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7F6C-5FD7-4B24-BED9-166A07CFCE47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5C0CA3-8B1B-40FC-AB54-BF44A36DF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FEB283-CC2B-4552-AE53-9B2820479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5E73-3FFD-4734-A8F9-AA794B77DF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3799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CD98D3-3DB6-4A96-86DB-A139EAD5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91D77BA-FB3A-4986-A00A-4D93AAECA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84777A-133B-4AED-A323-DC9C727CF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7F6C-5FD7-4B24-BED9-166A07CFCE47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E73E96-7C52-4F03-B2DF-C4C98C727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C8F2B3-3835-4035-BF0F-3297BBDD5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5E73-3FFD-4734-A8F9-AA794B77DF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65289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CD8451C-294A-4FE0-91E5-BF36A866F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95D8287-EFFF-4C7C-97D1-91FA9E571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05E7FA8-DF19-449C-8567-C34ED2934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7F6C-5FD7-4B24-BED9-166A07CFCE47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54E04F-466A-4FDE-B582-680BD4C45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C301D7-6B89-4F45-B5A1-5BB58025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5E73-3FFD-4734-A8F9-AA794B77DF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993391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427E84-57B0-4169-86BF-3A2B2B7D6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07455FB-2FE7-4C78-B9C8-5A56DA2E8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77F6C-5FD7-4B24-BED9-166A07CFCE47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9A7E07-9FC6-4733-B873-F372FC84B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3590889-D033-4E0D-BBB2-128D4901F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5E73-3FFD-4734-A8F9-AA794B77DF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43792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717550" y="6448425"/>
            <a:ext cx="3714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1100" dirty="0">
                <a:solidFill>
                  <a:srgbClr val="000000"/>
                </a:solidFill>
                <a:latin typeface="Arial" pitchFamily="34" charset="0"/>
                <a:cs typeface="Segoe UI" pitchFamily="34" charset="0"/>
              </a:rPr>
              <a:t>© 2014 Toshiba Corporation</a:t>
            </a:r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103188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20738" y="2083700"/>
            <a:ext cx="7502525" cy="1331913"/>
          </a:xfrm>
        </p:spPr>
        <p:txBody>
          <a:bodyPr anchor="ctr"/>
          <a:lstStyle>
            <a:lvl1pPr>
              <a:defRPr sz="38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0738" y="3704100"/>
            <a:ext cx="7502525" cy="1447800"/>
          </a:xfrm>
        </p:spPr>
        <p:txBody>
          <a:bodyPr/>
          <a:lstStyle>
            <a:lvl1pPr marL="0" indent="0">
              <a:spcAft>
                <a:spcPct val="0"/>
              </a:spcAft>
              <a:buFontTx/>
              <a:buNone/>
              <a:defRPr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ja-JP" altLang="en-US" dirty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9976386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050" y="836621"/>
            <a:ext cx="8367713" cy="5472112"/>
          </a:xfr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79414" y="3"/>
            <a:ext cx="8369300" cy="620713"/>
          </a:xfr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07879210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9414" y="3"/>
            <a:ext cx="8369300" cy="620713"/>
          </a:xfrm>
        </p:spPr>
        <p:txBody>
          <a:bodyPr/>
          <a:lstStyle>
            <a:lvl1pPr>
              <a:defRPr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838621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FDF8BA4-D225-4464-AA6E-2BCA89F5A21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8C1685E3-9DBE-4238-9150-F6752F3688BF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defRPr/>
              </a:pPr>
              <a:endParaRPr kumimoji="0" lang="ja-JP" altLang="ja-JP" sz="240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24444CA4-5174-4EE4-A273-61ED5CEA81A5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defRPr/>
              </a:pPr>
              <a:endParaRPr kumimoji="0" lang="ja-JP" altLang="ja-JP" sz="2400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F77590C0-FDE2-4E2B-A8F4-C9DF861800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87CD9187-0B6F-4836-8E1A-D53AEC34EE3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9D438FDA-3D98-4D53-ACB8-8D86121A328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182DA04B-9FD4-477D-97C1-5CDD88C812C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53FF3D74-6438-4B44-8FD8-A8517D4317F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8E6CFFE3-BD8A-4AA8-B6D7-5255084E87D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A759DBD8-0442-4FD3-8800-A68AE0F2596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7B02EEAC-962D-46BC-BE43-95C7EAAD48B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FD4A90E4-EB08-46E9-B913-C5649F58532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FDF8BAD1-6DF3-4448-A0A5-8D8905FEAB5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A70F8BBB-9C39-4ADD-8923-A392A4CB05D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kumimoji="0" lang="ja-JP" altLang="ja-JP" sz="2400" dirty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6A2FD627-5F26-4B4B-B85C-7943C18C86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571FE334-4045-4B06-AFEB-361EA12770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8C2C7270-3E2A-447C-9199-AC5830145E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CDEFD-853A-4C06-A3BA-95CF31E7E1F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25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88" y="6448425"/>
            <a:ext cx="262890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479712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7053874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717550" y="6448425"/>
            <a:ext cx="3713163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11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© 2014 Toshiba Corporation</a:t>
            </a:r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103188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3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20738" y="2083700"/>
            <a:ext cx="7502525" cy="1331913"/>
          </a:xfrm>
        </p:spPr>
        <p:txBody>
          <a:bodyPr anchor="ctr"/>
          <a:lstStyle>
            <a:lvl1pPr>
              <a:defRPr sz="38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20738" y="3704092"/>
            <a:ext cx="7502525" cy="1447800"/>
          </a:xfrm>
        </p:spPr>
        <p:txBody>
          <a:bodyPr/>
          <a:lstStyle>
            <a:lvl1pPr marL="0" indent="0">
              <a:spcAft>
                <a:spcPct val="0"/>
              </a:spcAft>
              <a:buFontTx/>
              <a:buNone/>
              <a:defRPr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ja-JP" altLang="en-US" dirty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128431563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000" y="836613"/>
            <a:ext cx="8367713" cy="5472112"/>
          </a:xfr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379414" y="0"/>
            <a:ext cx="8369300" cy="620713"/>
          </a:xfr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48223716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9414" y="0"/>
            <a:ext cx="8369300" cy="620713"/>
          </a:xfrm>
        </p:spPr>
        <p:txBody>
          <a:bodyPr/>
          <a:lstStyle>
            <a:lvl1pPr>
              <a:defRPr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52681279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88" y="6446838"/>
            <a:ext cx="26289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161014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89557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908D3A-6FA3-43B7-B86A-E7E341C9E7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658B7F8D-98F6-4B45-9879-10ADB8D80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E3E31A-A92B-496B-A9B4-BB59EDCFD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9323-7FF8-4ED2-9B6A-E9D69E387E2C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2801B-900E-463F-A944-D37D8D9D6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9A12FE-20CB-41CE-9A87-6F02FA9CF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95C4-2898-4392-B01B-FDC1C11A8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908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164C12-F71C-4C35-AF21-E5AA6780C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F4F831-8D35-4251-9405-3591AA136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966949-C15C-4C23-B936-8CB8212C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9323-7FF8-4ED2-9B6A-E9D69E387E2C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073E54-2300-44FE-9075-FE2D2CCB6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06B2F0-521C-42C6-9C42-12661FB95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95C4-2898-4392-B01B-FDC1C11A8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551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D934E-A2B1-4B0F-9AE2-3A0497CBE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F308C1-C7AB-4F20-98CC-FC318853B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D81EBD-53C1-43A3-8ADF-DDA06CD54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9323-7FF8-4ED2-9B6A-E9D69E387E2C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C3BB75-0D68-4C3B-AD2B-8E5F4B633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887CAB-8E7D-457D-A06A-310874066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95C4-2898-4392-B01B-FDC1C11A8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333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73FEB5-0F96-44AE-9F1C-B5985DD27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289F51-2B95-458D-8D79-E24F1E6E6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56B29B-8AA9-4820-B8C5-6AAC45BCC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585CDF-25E5-4EED-8668-11322A04D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9323-7FF8-4ED2-9B6A-E9D69E387E2C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4118E2-09B0-48A5-ABD1-2C53E6D62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74FFB5-71A4-4F00-9BA9-834540763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95C4-2898-4392-B01B-FDC1C11A8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344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AD817D-0F54-4C81-82C4-2C2812CC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051F68-8D8C-4F84-926E-373DD264B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853F25C-417C-43BB-9DC9-400B233D9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241B3B6-CABF-482B-9EF3-EFC2C821DA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D759572-DF07-417B-B8C2-54535F64E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A8D85F1-5114-43E8-AE89-DF632441C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9323-7FF8-4ED2-9B6A-E9D69E387E2C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D3D8D40-8EEC-4271-8022-5AE1A866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9A73B93-F717-47CE-807E-FC50E1BB7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95C4-2898-4392-B01B-FDC1C11A8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56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B2C4F7-4DE5-43CC-AEC0-04511AA84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26C3EED-A36F-435D-804D-FCC6A8FEB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9323-7FF8-4ED2-9B6A-E9D69E387E2C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CD8EC6A-D751-43CD-838D-04CCD5580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16B1434-4474-4BA0-A45C-B4627092E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395C4-2898-4392-B01B-FDC1C11A8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5251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4763" y="6472238"/>
            <a:ext cx="9144000" cy="393700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65000"/>
                </a:schemeClr>
              </a:gs>
              <a:gs pos="39999">
                <a:schemeClr val="bg1">
                  <a:lumMod val="75000"/>
                </a:schemeClr>
              </a:gs>
              <a:gs pos="7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8" name="Rectangle 61"/>
          <p:cNvSpPr>
            <a:spLocks noChangeArrowheads="1"/>
          </p:cNvSpPr>
          <p:nvPr userDrawn="1"/>
        </p:nvSpPr>
        <p:spPr bwMode="auto">
          <a:xfrm>
            <a:off x="8415338" y="6573838"/>
            <a:ext cx="623887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tabLst>
                <a:tab pos="568325" algn="ctr"/>
                <a:tab pos="857250" algn="l"/>
                <a:tab pos="1089025" algn="l"/>
              </a:tabLs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tabLst>
                <a:tab pos="568325" algn="ctr"/>
                <a:tab pos="857250" algn="l"/>
                <a:tab pos="1089025" algn="l"/>
              </a:tabLs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tabLst>
                <a:tab pos="568325" algn="ctr"/>
                <a:tab pos="857250" algn="l"/>
                <a:tab pos="1089025" algn="l"/>
              </a:tabLs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tabLst>
                <a:tab pos="568325" algn="ctr"/>
                <a:tab pos="857250" algn="l"/>
                <a:tab pos="1089025" algn="l"/>
              </a:tabLs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tabLst>
                <a:tab pos="568325" algn="ctr"/>
                <a:tab pos="857250" algn="l"/>
                <a:tab pos="1089025" algn="l"/>
              </a:tabLs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ctr"/>
                <a:tab pos="857250" algn="l"/>
                <a:tab pos="1089025" algn="l"/>
              </a:tabLs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ctr"/>
                <a:tab pos="857250" algn="l"/>
                <a:tab pos="1089025" algn="l"/>
              </a:tabLs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ctr"/>
                <a:tab pos="857250" algn="l"/>
                <a:tab pos="1089025" algn="l"/>
              </a:tabLs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ctr"/>
                <a:tab pos="857250" algn="l"/>
                <a:tab pos="1089025" algn="l"/>
              </a:tabLs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>
              <a:defRPr/>
            </a:pPr>
            <a:fld id="{B518E7D7-2309-4D18-98BA-DF4C4B446DEE}" type="slidenum">
              <a:rPr kumimoji="0" lang="en-US" altLang="ja-JP" smtClean="0">
                <a:latin typeface="Arial" charset="0"/>
                <a:ea typeface="HGP創英角ｺﾞｼｯｸUB" pitchFamily="50" charset="-128"/>
              </a:rPr>
              <a:pPr algn="r">
                <a:defRPr/>
              </a:pPr>
              <a:t>‹#›</a:t>
            </a:fld>
            <a:endParaRPr kumimoji="0" lang="en-US" altLang="ja-JP" dirty="0"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528638"/>
            <a:ext cx="9144000" cy="71437"/>
          </a:xfrm>
          <a:prstGeom prst="rect">
            <a:avLst/>
          </a:prstGeom>
          <a:gradFill>
            <a:gsLst>
              <a:gs pos="99000">
                <a:schemeClr val="bg2"/>
              </a:gs>
              <a:gs pos="2000">
                <a:schemeClr val="bg1">
                  <a:lumMod val="95000"/>
                </a:schemeClr>
              </a:gs>
            </a:gsLst>
            <a:lin ang="0" scaled="1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 anchorCtr="1"/>
          <a:lstStyle/>
          <a:p>
            <a:pPr algn="ctr">
              <a:defRPr/>
            </a:pPr>
            <a:endParaRPr lang="ja-JP" altLang="en-US" sz="2000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00000000-0008-0000-0500-00007600000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80073" y="44271"/>
            <a:ext cx="1419225" cy="466723"/>
            <a:chOff x="0" y="0"/>
            <a:chExt cx="1190625" cy="581025"/>
          </a:xfrm>
        </p:grpSpPr>
        <p:grpSp>
          <p:nvGrpSpPr>
            <p:cNvPr id="11" name="グループ化 10">
              <a:extLst>
                <a:ext uri="{FF2B5EF4-FFF2-40B4-BE49-F238E27FC236}">
                  <a16:creationId xmlns:a16="http://schemas.microsoft.com/office/drawing/2014/main" id="{00000000-0008-0000-0500-00007700000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230556" y="0"/>
              <a:ext cx="607647" cy="341466"/>
              <a:chOff x="230556" y="0"/>
              <a:chExt cx="662065" cy="292399"/>
            </a:xfrm>
          </p:grpSpPr>
          <p:sp>
            <p:nvSpPr>
              <p:cNvPr id="14" name="AutoShape 117">
                <a:extLst>
                  <a:ext uri="{FF2B5EF4-FFF2-40B4-BE49-F238E27FC236}">
                    <a16:creationId xmlns:a16="http://schemas.microsoft.com/office/drawing/2014/main" id="{00000000-0008-0000-0500-00007A00000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 rot="9812083">
                <a:off x="230556" y="126470"/>
                <a:ext cx="230453" cy="165929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9525" algn="ctr">
                <a:noFill/>
                <a:miter lim="800000"/>
                <a:headEnd/>
                <a:tailEnd/>
              </a:ln>
              <a:effectLst>
                <a:outerShdw dist="56796" dir="1593903" algn="ctr" rotWithShape="0">
                  <a:srgbClr val="0000FF"/>
                </a:outerShdw>
              </a:effec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15" name="AutoShape 119">
                <a:extLst>
                  <a:ext uri="{FF2B5EF4-FFF2-40B4-BE49-F238E27FC236}">
                    <a16:creationId xmlns:a16="http://schemas.microsoft.com/office/drawing/2014/main" id="{00000000-0008-0000-0500-00007B00000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 rot="9874250">
                <a:off x="593813" y="0"/>
                <a:ext cx="298808" cy="261034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9525" algn="ctr">
                <a:noFill/>
                <a:miter lim="800000"/>
                <a:headEnd/>
                <a:tailEnd/>
              </a:ln>
              <a:effectLst>
                <a:outerShdw dist="56796" dir="1593903" algn="ctr" rotWithShape="0">
                  <a:srgbClr val="0000FF"/>
                </a:outerShdw>
              </a:effectLst>
            </p:spPr>
            <p:txBody>
              <a:bodyPr/>
              <a:lstStyle/>
              <a:p>
                <a:endParaRPr lang="ja-JP" altLang="en-US" dirty="0"/>
              </a:p>
            </p:txBody>
          </p:sp>
          <p:sp>
            <p:nvSpPr>
              <p:cNvPr id="16" name="AutoShape 119">
                <a:extLst>
                  <a:ext uri="{FF2B5EF4-FFF2-40B4-BE49-F238E27FC236}">
                    <a16:creationId xmlns:a16="http://schemas.microsoft.com/office/drawing/2014/main" id="{00000000-0008-0000-0500-00007C00000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 rot="9867939">
                <a:off x="426832" y="53623"/>
                <a:ext cx="233382" cy="210446"/>
              </a:xfrm>
              <a:prstGeom prst="moon">
                <a:avLst>
                  <a:gd name="adj" fmla="val 50000"/>
                </a:avLst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FFFF"/>
                  </a:gs>
                </a:gsLst>
                <a:path path="rect">
                  <a:fillToRect l="50000" t="50000" r="50000" b="50000"/>
                </a:path>
              </a:gradFill>
              <a:ln w="9525" algn="ctr">
                <a:noFill/>
                <a:miter lim="800000"/>
                <a:headEnd/>
                <a:tailEnd/>
              </a:ln>
              <a:effectLst>
                <a:outerShdw dist="56796" dir="1593903" algn="ctr" rotWithShape="0">
                  <a:srgbClr val="0000FF"/>
                </a:outerShdw>
              </a:effectLst>
            </p:spPr>
            <p:txBody>
              <a:bodyPr/>
              <a:lstStyle/>
              <a:p>
                <a:endParaRPr lang="ja-JP" altLang="en-US" dirty="0"/>
              </a:p>
            </p:txBody>
          </p:sp>
        </p:grp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00000000-0008-0000-0500-00007800000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381000"/>
              <a:ext cx="1190625" cy="20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altLang="ja-JP" sz="600" dirty="0">
                  <a:solidFill>
                    <a:srgbClr val="FF0000"/>
                  </a:solidFill>
                </a:rPr>
                <a:t>t</a:t>
              </a:r>
              <a:r>
                <a:rPr lang="en-US" altLang="ja-JP" sz="600" dirty="0">
                  <a:solidFill>
                    <a:srgbClr val="000000"/>
                  </a:solidFill>
                </a:rPr>
                <a:t>echno</a:t>
              </a:r>
              <a:r>
                <a:rPr lang="ja-JP" altLang="en-US" sz="600" dirty="0">
                  <a:solidFill>
                    <a:srgbClr val="000000"/>
                  </a:solidFill>
                </a:rPr>
                <a:t>　</a:t>
              </a:r>
              <a:r>
                <a:rPr lang="en-US" altLang="ja-JP" sz="600" dirty="0">
                  <a:solidFill>
                    <a:srgbClr val="FF0000"/>
                  </a:solidFill>
                </a:rPr>
                <a:t>h</a:t>
              </a:r>
              <a:r>
                <a:rPr lang="en-US" altLang="ja-JP" sz="600" dirty="0">
                  <a:solidFill>
                    <a:srgbClr val="000000"/>
                  </a:solidFill>
                </a:rPr>
                <a:t>uman  </a:t>
              </a:r>
              <a:r>
                <a:rPr lang="en-US" altLang="ja-JP" sz="600" dirty="0">
                  <a:solidFill>
                    <a:srgbClr val="FF0000"/>
                  </a:solidFill>
                </a:rPr>
                <a:t>p</a:t>
              </a:r>
              <a:r>
                <a:rPr lang="en-US" altLang="ja-JP" sz="600" dirty="0">
                  <a:solidFill>
                    <a:srgbClr val="000000"/>
                  </a:solidFill>
                </a:rPr>
                <a:t>ower</a:t>
              </a: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00000000-0008-0000-0500-00007900000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6200" y="114300"/>
              <a:ext cx="828675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ja-JP" sz="1400" b="1" dirty="0">
                  <a:solidFill>
                    <a:srgbClr val="FF0000"/>
                  </a:solidFill>
                  <a:latin typeface="Verdana" panose="020B0604030504040204" pitchFamily="34" charset="0"/>
                </a:rPr>
                <a:t>THP</a:t>
              </a:r>
            </a:p>
          </p:txBody>
        </p:sp>
      </p:grpSp>
      <p:sp>
        <p:nvSpPr>
          <p:cNvPr id="52" name="サブタイトル 2"/>
          <p:cNvSpPr txBox="1">
            <a:spLocks/>
          </p:cNvSpPr>
          <p:nvPr userDrawn="1"/>
        </p:nvSpPr>
        <p:spPr>
          <a:xfrm>
            <a:off x="299906" y="6539122"/>
            <a:ext cx="3043369" cy="39507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ja-JP" altLang="en-US" sz="1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テクノヒューマンパワー株式会社</a:t>
            </a:r>
          </a:p>
        </p:txBody>
      </p:sp>
      <p:sp>
        <p:nvSpPr>
          <p:cNvPr id="53" name="サブタイトル 2"/>
          <p:cNvSpPr txBox="1">
            <a:spLocks/>
          </p:cNvSpPr>
          <p:nvPr userDrawn="1"/>
        </p:nvSpPr>
        <p:spPr>
          <a:xfrm>
            <a:off x="2671632" y="6539122"/>
            <a:ext cx="1521684" cy="39507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endParaRPr lang="ja-JP" altLang="en-US" sz="1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5" r:id="rId1"/>
    <p:sldLayoutId id="2147484727" r:id="rId2"/>
    <p:sldLayoutId id="2147484753" r:id="rId3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2E39EEC-C8CE-461F-8FED-9F11FA7A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958CD05-4C07-4E69-B9B0-28CD885B6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E67931-7645-4E93-AF3A-FBA9E71234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89323-7FF8-4ED2-9B6A-E9D69E387E2C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36AF9A-9CF7-4232-B707-355A1C84A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E7D61B-A8CB-4D2D-A620-353C66451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395C4-2898-4392-B01B-FDC1C11A87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482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DB351BA-FA69-45A5-9529-9B5DBB261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2C20E9-C2D8-45AC-A998-04604BC7B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9B320D-7788-4729-8231-A5CF5D2A27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77F6C-5FD7-4B24-BED9-166A07CFCE47}" type="datetimeFigureOut">
              <a:rPr kumimoji="1" lang="ja-JP" altLang="en-US" smtClean="0"/>
              <a:t>2021/7/27</a:t>
            </a:fld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22C13A-0F35-4727-A93F-78C16EEBB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2B3561-DF88-485C-A03D-744B9D2B4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A5E73-3FFD-4734-A8F9-AA794B77DF8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7294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  <p:sldLayoutId id="214748475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6430963"/>
            <a:ext cx="1223963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79413" y="0"/>
            <a:ext cx="83835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6613"/>
            <a:ext cx="8382000" cy="533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2053" name="Line 7"/>
          <p:cNvSpPr>
            <a:spLocks noChangeShapeType="1"/>
          </p:cNvSpPr>
          <p:nvPr userDrawn="1"/>
        </p:nvSpPr>
        <p:spPr bwMode="auto">
          <a:xfrm>
            <a:off x="0" y="6373813"/>
            <a:ext cx="9144000" cy="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9561" tIns="46571" rIns="89561" bIns="46571" anchor="ctr"/>
          <a:lstStyle/>
          <a:p>
            <a:endParaRPr lang="ja-JP" altLang="en-US" dirty="0"/>
          </a:p>
        </p:txBody>
      </p:sp>
      <p:sp>
        <p:nvSpPr>
          <p:cNvPr id="2054" name="Rectangle 11"/>
          <p:cNvSpPr>
            <a:spLocks noChangeArrowheads="1"/>
          </p:cNvSpPr>
          <p:nvPr userDrawn="1"/>
        </p:nvSpPr>
        <p:spPr bwMode="auto">
          <a:xfrm>
            <a:off x="6659563" y="6534150"/>
            <a:ext cx="178117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1100" dirty="0">
                <a:solidFill>
                  <a:srgbClr val="000000"/>
                </a:solidFill>
                <a:latin typeface="Arial" pitchFamily="34" charset="0"/>
                <a:cs typeface="Segoe UI" pitchFamily="34" charset="0"/>
              </a:rPr>
              <a:t>© 2014 Toshiba Corporation</a:t>
            </a:r>
          </a:p>
        </p:txBody>
      </p:sp>
      <p:sp>
        <p:nvSpPr>
          <p:cNvPr id="2055" name="Line 7"/>
          <p:cNvSpPr>
            <a:spLocks noChangeShapeType="1"/>
          </p:cNvSpPr>
          <p:nvPr userDrawn="1"/>
        </p:nvSpPr>
        <p:spPr bwMode="auto">
          <a:xfrm>
            <a:off x="0" y="682625"/>
            <a:ext cx="9144000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89561" tIns="46571" rIns="89561" bIns="46571" anchor="ctr"/>
          <a:lstStyle/>
          <a:p>
            <a:endParaRPr lang="ja-JP" altLang="en-US" dirty="0"/>
          </a:p>
        </p:txBody>
      </p:sp>
      <p:sp>
        <p:nvSpPr>
          <p:cNvPr id="1032" name="Rectangle 61"/>
          <p:cNvSpPr>
            <a:spLocks noChangeArrowheads="1"/>
          </p:cNvSpPr>
          <p:nvPr userDrawn="1"/>
        </p:nvSpPr>
        <p:spPr bwMode="auto">
          <a:xfrm>
            <a:off x="8202613" y="6467475"/>
            <a:ext cx="576262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tabLst>
                <a:tab pos="533400" algn="ctr"/>
                <a:tab pos="804863" algn="l"/>
                <a:tab pos="1023938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eaLnBrk="0" hangingPunct="0">
              <a:tabLst>
                <a:tab pos="533400" algn="ctr"/>
                <a:tab pos="804863" algn="l"/>
                <a:tab pos="1023938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eaLnBrk="0" hangingPunct="0">
              <a:tabLst>
                <a:tab pos="533400" algn="ctr"/>
                <a:tab pos="804863" algn="l"/>
                <a:tab pos="1023938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eaLnBrk="0" hangingPunct="0">
              <a:tabLst>
                <a:tab pos="533400" algn="ctr"/>
                <a:tab pos="804863" algn="l"/>
                <a:tab pos="1023938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eaLnBrk="0" hangingPunct="0">
              <a:tabLst>
                <a:tab pos="533400" algn="ctr"/>
                <a:tab pos="804863" algn="l"/>
                <a:tab pos="1023938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282825" indent="3175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ctr"/>
                <a:tab pos="804863" algn="l"/>
                <a:tab pos="1023938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740025" indent="3175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ctr"/>
                <a:tab pos="804863" algn="l"/>
                <a:tab pos="1023938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197225" indent="3175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ctr"/>
                <a:tab pos="804863" algn="l"/>
                <a:tab pos="1023938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654425" indent="3175"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ctr"/>
                <a:tab pos="804863" algn="l"/>
                <a:tab pos="1023938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r">
              <a:defRPr/>
            </a:pPr>
            <a:fld id="{E9F15961-310A-4190-A276-EC9F683EBF78}" type="slidenum">
              <a:rPr kumimoji="0" lang="ja-JP" altLang="en-US" sz="1100" smtClean="0">
                <a:solidFill>
                  <a:srgbClr val="000000"/>
                </a:solidFill>
                <a:latin typeface="Myriad Pro"/>
                <a:cs typeface="Segoe UI" pitchFamily="34" charset="0"/>
              </a:rPr>
              <a:pPr algn="r">
                <a:defRPr/>
              </a:pPr>
              <a:t>‹#›</a:t>
            </a:fld>
            <a:endParaRPr kumimoji="0" lang="en-US" altLang="ja-JP" sz="1100" dirty="0">
              <a:solidFill>
                <a:srgbClr val="000000"/>
              </a:solidFill>
              <a:latin typeface="Myriad Pro"/>
              <a:cs typeface="Segoe UI" pitchFamily="34" charset="0"/>
            </a:endParaRPr>
          </a:p>
        </p:txBody>
      </p:sp>
      <p:pic>
        <p:nvPicPr>
          <p:cNvPr id="2057" name="Picture 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88" y="6448425"/>
            <a:ext cx="262890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16" r:id="rId1"/>
    <p:sldLayoutId id="2147484707" r:id="rId2"/>
    <p:sldLayoutId id="2147484708" r:id="rId3"/>
    <p:sldLayoutId id="2147484717" r:id="rId4"/>
    <p:sldLayoutId id="2147484718" r:id="rId5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454959" algn="l" rtl="0" fontAlgn="base">
        <a:spcBef>
          <a:spcPct val="0"/>
        </a:spcBef>
        <a:spcAft>
          <a:spcPct val="0"/>
        </a:spcAft>
        <a:defRPr kumimoji="1" sz="3000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09917" algn="l" rtl="0" fontAlgn="base">
        <a:spcBef>
          <a:spcPct val="0"/>
        </a:spcBef>
        <a:spcAft>
          <a:spcPct val="0"/>
        </a:spcAft>
        <a:defRPr kumimoji="1" sz="3000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64878" algn="l" rtl="0" fontAlgn="base">
        <a:spcBef>
          <a:spcPct val="0"/>
        </a:spcBef>
        <a:spcAft>
          <a:spcPct val="0"/>
        </a:spcAft>
        <a:defRPr kumimoji="1" sz="3000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19834" algn="l" rtl="0" fontAlgn="base">
        <a:spcBef>
          <a:spcPct val="0"/>
        </a:spcBef>
        <a:spcAft>
          <a:spcPct val="0"/>
        </a:spcAft>
        <a:defRPr kumimoji="1" sz="3000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284163" indent="-284163" algn="l" rtl="0" eaLnBrk="0" fontAlgn="base" hangingPunct="0">
        <a:spcBef>
          <a:spcPct val="0"/>
        </a:spcBef>
        <a:spcAft>
          <a:spcPct val="25000"/>
        </a:spcAft>
        <a:buChar char="•"/>
        <a:defRPr kumimoji="1" sz="2400" b="1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1pPr>
      <a:lvl2pPr marL="568325" indent="-280988" algn="l" rtl="0" eaLnBrk="0" fontAlgn="base" hangingPunct="0">
        <a:spcBef>
          <a:spcPct val="0"/>
        </a:spcBef>
        <a:spcAft>
          <a:spcPct val="25000"/>
        </a:spcAft>
        <a:buChar char="–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marL="850900" indent="-279400" algn="l" rtl="0" eaLnBrk="0" fontAlgn="base" hangingPunct="0">
        <a:spcBef>
          <a:spcPct val="0"/>
        </a:spcBef>
        <a:spcAft>
          <a:spcPct val="25000"/>
        </a:spcAft>
        <a:buFont typeface="Helvetica" pitchFamily="34" charset="0"/>
        <a:buChar char="•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marL="1131888" indent="-276225" algn="l" rtl="0" eaLnBrk="0" fontAlgn="base" hangingPunct="0">
        <a:spcBef>
          <a:spcPct val="0"/>
        </a:spcBef>
        <a:spcAft>
          <a:spcPct val="25000"/>
        </a:spcAft>
        <a:buChar char="–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marL="1417638" indent="-280988" algn="l" rtl="0" eaLnBrk="0" fontAlgn="base" hangingPunct="0">
        <a:spcBef>
          <a:spcPct val="0"/>
        </a:spcBef>
        <a:spcAft>
          <a:spcPct val="25000"/>
        </a:spcAft>
        <a:buFont typeface="Arial" pitchFamily="34" charset="0"/>
        <a:buChar char="•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1873556" indent="-282768" algn="l" rtl="0" fontAlgn="base">
        <a:spcBef>
          <a:spcPct val="0"/>
        </a:spcBef>
        <a:spcAft>
          <a:spcPct val="2500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328505" indent="-282768" algn="l" rtl="0" fontAlgn="base">
        <a:spcBef>
          <a:spcPct val="0"/>
        </a:spcBef>
        <a:spcAft>
          <a:spcPct val="2500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2783465" indent="-282768" algn="l" rtl="0" fontAlgn="base">
        <a:spcBef>
          <a:spcPct val="0"/>
        </a:spcBef>
        <a:spcAft>
          <a:spcPct val="2500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238426" indent="-282768" algn="l" rtl="0" fontAlgn="base">
        <a:spcBef>
          <a:spcPct val="0"/>
        </a:spcBef>
        <a:spcAft>
          <a:spcPct val="2500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0991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959" algn="l" defTabSz="90991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9917" algn="l" defTabSz="90991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4878" algn="l" defTabSz="90991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9834" algn="l" defTabSz="90991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4795" algn="l" defTabSz="90991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9758" algn="l" defTabSz="90991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4713" algn="l" defTabSz="90991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9667" algn="l" defTabSz="90991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6430963"/>
            <a:ext cx="1223963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79413" y="0"/>
            <a:ext cx="83835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6613"/>
            <a:ext cx="8382000" cy="533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7" name="Line 7"/>
          <p:cNvSpPr>
            <a:spLocks noChangeShapeType="1"/>
          </p:cNvSpPr>
          <p:nvPr userDrawn="1"/>
        </p:nvSpPr>
        <p:spPr bwMode="auto">
          <a:xfrm>
            <a:off x="0" y="6373813"/>
            <a:ext cx="9144000" cy="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ja-JP" altLang="en-US" dirty="0"/>
          </a:p>
        </p:txBody>
      </p:sp>
      <p:sp>
        <p:nvSpPr>
          <p:cNvPr id="3078" name="Rectangle 11"/>
          <p:cNvSpPr>
            <a:spLocks noChangeArrowheads="1"/>
          </p:cNvSpPr>
          <p:nvPr userDrawn="1"/>
        </p:nvSpPr>
        <p:spPr bwMode="auto">
          <a:xfrm>
            <a:off x="6659563" y="6534150"/>
            <a:ext cx="1781175" cy="16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1100" dirty="0">
                <a:solidFill>
                  <a:srgbClr val="000000"/>
                </a:solidFill>
                <a:latin typeface="Segoe UI" pitchFamily="34" charset="0"/>
                <a:cs typeface="Segoe UI" pitchFamily="34" charset="0"/>
              </a:rPr>
              <a:t>© 2014 Toshiba Corporation</a:t>
            </a:r>
          </a:p>
        </p:txBody>
      </p:sp>
      <p:sp>
        <p:nvSpPr>
          <p:cNvPr id="3079" name="Line 7"/>
          <p:cNvSpPr>
            <a:spLocks noChangeShapeType="1"/>
          </p:cNvSpPr>
          <p:nvPr userDrawn="1"/>
        </p:nvSpPr>
        <p:spPr bwMode="auto">
          <a:xfrm>
            <a:off x="0" y="682625"/>
            <a:ext cx="9144000" cy="0"/>
          </a:xfrm>
          <a:prstGeom prst="line">
            <a:avLst/>
          </a:prstGeom>
          <a:noFill/>
          <a:ln w="19050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ja-JP" altLang="en-US" dirty="0"/>
          </a:p>
        </p:txBody>
      </p:sp>
      <p:sp>
        <p:nvSpPr>
          <p:cNvPr id="3080" name="Rectangle 61"/>
          <p:cNvSpPr>
            <a:spLocks noChangeArrowheads="1"/>
          </p:cNvSpPr>
          <p:nvPr userDrawn="1"/>
        </p:nvSpPr>
        <p:spPr bwMode="auto">
          <a:xfrm>
            <a:off x="8202613" y="6467475"/>
            <a:ext cx="576262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568325" algn="ctr"/>
                <a:tab pos="857250" algn="l"/>
                <a:tab pos="1089025" algn="l"/>
              </a:tabLs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tabLst>
                <a:tab pos="568325" algn="ctr"/>
                <a:tab pos="857250" algn="l"/>
                <a:tab pos="1089025" algn="l"/>
              </a:tabLs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tabLst>
                <a:tab pos="568325" algn="ctr"/>
                <a:tab pos="857250" algn="l"/>
                <a:tab pos="1089025" algn="l"/>
              </a:tabLs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tabLst>
                <a:tab pos="568325" algn="ctr"/>
                <a:tab pos="857250" algn="l"/>
                <a:tab pos="1089025" algn="l"/>
              </a:tabLs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tabLst>
                <a:tab pos="568325" algn="ctr"/>
                <a:tab pos="857250" algn="l"/>
                <a:tab pos="1089025" algn="l"/>
              </a:tabLs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ctr"/>
                <a:tab pos="857250" algn="l"/>
                <a:tab pos="1089025" algn="l"/>
              </a:tabLs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ctr"/>
                <a:tab pos="857250" algn="l"/>
                <a:tab pos="1089025" algn="l"/>
              </a:tabLs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ctr"/>
                <a:tab pos="857250" algn="l"/>
                <a:tab pos="1089025" algn="l"/>
              </a:tabLs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8325" algn="ctr"/>
                <a:tab pos="857250" algn="l"/>
                <a:tab pos="1089025" algn="l"/>
              </a:tabLst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>
              <a:defRPr/>
            </a:pPr>
            <a:fld id="{D99D4B81-3194-4490-A874-0EAB7EC7C813}" type="slidenum">
              <a:rPr kumimoji="0" lang="ja-JP" altLang="en-US" sz="1100" smtClean="0">
                <a:solidFill>
                  <a:srgbClr val="000000"/>
                </a:solidFill>
                <a:latin typeface="Myriad Pro"/>
                <a:ea typeface="Meiryo UI" pitchFamily="50" charset="-128"/>
                <a:cs typeface="Segoe UI" pitchFamily="34" charset="0"/>
              </a:rPr>
              <a:pPr algn="r">
                <a:defRPr/>
              </a:pPr>
              <a:t>‹#›</a:t>
            </a:fld>
            <a:endParaRPr kumimoji="0" lang="en-US" altLang="ja-JP" sz="1100" dirty="0">
              <a:solidFill>
                <a:srgbClr val="000000"/>
              </a:solidFill>
              <a:latin typeface="Myriad Pro"/>
              <a:ea typeface="Meiryo UI" pitchFamily="50" charset="-128"/>
              <a:cs typeface="Segoe UI" pitchFamily="34" charset="0"/>
            </a:endParaRPr>
          </a:p>
        </p:txBody>
      </p:sp>
      <p:pic>
        <p:nvPicPr>
          <p:cNvPr id="3081" name="Picture 2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288" y="6446838"/>
            <a:ext cx="26289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19" r:id="rId1"/>
    <p:sldLayoutId id="2147484709" r:id="rId2"/>
    <p:sldLayoutId id="2147484710" r:id="rId3"/>
    <p:sldLayoutId id="2147484720" r:id="rId4"/>
    <p:sldLayoutId id="2147484711" r:id="rId5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000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000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000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000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287338" indent="-287338" algn="l" rtl="0" eaLnBrk="0" fontAlgn="base" hangingPunct="0">
        <a:spcBef>
          <a:spcPct val="0"/>
        </a:spcBef>
        <a:spcAft>
          <a:spcPct val="25000"/>
        </a:spcAft>
        <a:buChar char="•"/>
        <a:defRPr kumimoji="1" sz="2400" b="1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1pPr>
      <a:lvl2pPr marL="573088" indent="-284163" algn="l" rtl="0" eaLnBrk="0" fontAlgn="base" hangingPunct="0">
        <a:spcBef>
          <a:spcPct val="0"/>
        </a:spcBef>
        <a:spcAft>
          <a:spcPct val="25000"/>
        </a:spcAft>
        <a:buChar char="–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marL="857250" indent="-282575" algn="l" rtl="0" eaLnBrk="0" fontAlgn="base" hangingPunct="0">
        <a:spcBef>
          <a:spcPct val="0"/>
        </a:spcBef>
        <a:spcAft>
          <a:spcPct val="25000"/>
        </a:spcAft>
        <a:buFont typeface="Helvetica" pitchFamily="34" charset="0"/>
        <a:buChar char="•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marL="1138238" indent="-279400" algn="l" rtl="0" eaLnBrk="0" fontAlgn="base" hangingPunct="0">
        <a:spcBef>
          <a:spcPct val="0"/>
        </a:spcBef>
        <a:spcAft>
          <a:spcPct val="25000"/>
        </a:spcAft>
        <a:buChar char="–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marL="1425575" indent="-284163" algn="l" rtl="0" eaLnBrk="0" fontAlgn="base" hangingPunct="0">
        <a:spcBef>
          <a:spcPct val="0"/>
        </a:spcBef>
        <a:spcAft>
          <a:spcPct val="25000"/>
        </a:spcAft>
        <a:buFont typeface="Arial" pitchFamily="34" charset="0"/>
        <a:buChar char="•"/>
        <a:defRPr kumimoji="1" sz="20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1882775" indent="-284163" algn="l" rtl="0" fontAlgn="base">
        <a:spcBef>
          <a:spcPct val="0"/>
        </a:spcBef>
        <a:spcAft>
          <a:spcPct val="2500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339975" indent="-284163" algn="l" rtl="0" fontAlgn="base">
        <a:spcBef>
          <a:spcPct val="0"/>
        </a:spcBef>
        <a:spcAft>
          <a:spcPct val="2500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2797175" indent="-284163" algn="l" rtl="0" fontAlgn="base">
        <a:spcBef>
          <a:spcPct val="0"/>
        </a:spcBef>
        <a:spcAft>
          <a:spcPct val="2500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254375" indent="-284163" algn="l" rtl="0" fontAlgn="base">
        <a:spcBef>
          <a:spcPct val="0"/>
        </a:spcBef>
        <a:spcAft>
          <a:spcPct val="2500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012E2B5-E540-4138-B368-C7EEDD5CF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</p:txBody>
      </p:sp>
      <p:pic>
        <p:nvPicPr>
          <p:cNvPr id="19" name="図 18">
            <a:extLst>
              <a:ext uri="{FF2B5EF4-FFF2-40B4-BE49-F238E27FC236}">
                <a16:creationId xmlns:a16="http://schemas.microsoft.com/office/drawing/2014/main" id="{C610E90B-C6F1-4C7B-9CDE-9FC91F48E46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967" r="3392" b="24347"/>
          <a:stretch/>
        </p:blipFill>
        <p:spPr>
          <a:xfrm>
            <a:off x="7521078" y="391592"/>
            <a:ext cx="1196544" cy="737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98912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CFF"/>
        </a:solidFill>
        <a:ln w="3175">
          <a:solidFill>
            <a:srgbClr val="FF0000"/>
          </a:solidFill>
        </a:ln>
      </a:spPr>
      <a:bodyPr wrap="none" rtlCol="0" anchor="ctr" anchorCtr="1"/>
      <a:lstStyle>
        <a:defPPr algn="ctr">
          <a:defRPr kumimoji="1" sz="2000" dirty="0" smtClean="0">
            <a:solidFill>
              <a:srgbClr val="002060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東芝標準パワーポイント">
  <a:themeElements>
    <a:clrScheme name="">
      <a:dk1>
        <a:srgbClr val="000000"/>
      </a:dk1>
      <a:lt1>
        <a:srgbClr val="FFFFFF"/>
      </a:lt1>
      <a:dk2>
        <a:srgbClr val="339933"/>
      </a:dk2>
      <a:lt2>
        <a:srgbClr val="66CCCC"/>
      </a:lt2>
      <a:accent1>
        <a:srgbClr val="FF0000"/>
      </a:accent1>
      <a:accent2>
        <a:srgbClr val="999999"/>
      </a:accent2>
      <a:accent3>
        <a:srgbClr val="FFFFFF"/>
      </a:accent3>
      <a:accent4>
        <a:srgbClr val="000000"/>
      </a:accent4>
      <a:accent5>
        <a:srgbClr val="FFAAAA"/>
      </a:accent5>
      <a:accent6>
        <a:srgbClr val="8A8A8A"/>
      </a:accent6>
      <a:hlink>
        <a:srgbClr val="006666"/>
      </a:hlink>
      <a:folHlink>
        <a:srgbClr val="990000"/>
      </a:folHlink>
    </a:clrScheme>
    <a:fontScheme name="2013-08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99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683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solidFill>
          <a:srgbClr val="999999"/>
        </a:solidFill>
        <a:ln w="9525" cap="flat" cmpd="sng" algn="ctr">
          <a:solidFill>
            <a:schemeClr val="bg1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kumimoji="1" sz="2400" dirty="0" smtClean="0">
            <a:latin typeface="Meiryo UI" pitchFamily="50" charset="-128"/>
            <a:ea typeface="Meiryo UI" pitchFamily="50" charset="-128"/>
            <a:cs typeface="Meiryo UI" pitchFamily="50" charset="-128"/>
          </a:defRPr>
        </a:defPPr>
      </a:lstStyle>
    </a:txDef>
  </a:objectDefaults>
  <a:extraClrSchemeLst>
    <a:extraClrScheme>
      <a:clrScheme name="2_Toshiba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shiba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shiba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shiba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shiba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shiba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東芝標準パワーポイント">
  <a:themeElements>
    <a:clrScheme name="">
      <a:dk1>
        <a:srgbClr val="000000"/>
      </a:dk1>
      <a:lt1>
        <a:srgbClr val="FFFFFF"/>
      </a:lt1>
      <a:dk2>
        <a:srgbClr val="339933"/>
      </a:dk2>
      <a:lt2>
        <a:srgbClr val="66CCCC"/>
      </a:lt2>
      <a:accent1>
        <a:srgbClr val="FF0000"/>
      </a:accent1>
      <a:accent2>
        <a:srgbClr val="999999"/>
      </a:accent2>
      <a:accent3>
        <a:srgbClr val="FFFFFF"/>
      </a:accent3>
      <a:accent4>
        <a:srgbClr val="000000"/>
      </a:accent4>
      <a:accent5>
        <a:srgbClr val="FFAAAA"/>
      </a:accent5>
      <a:accent6>
        <a:srgbClr val="8A8A8A"/>
      </a:accent6>
      <a:hlink>
        <a:srgbClr val="006666"/>
      </a:hlink>
      <a:folHlink>
        <a:srgbClr val="990000"/>
      </a:folHlink>
    </a:clrScheme>
    <a:fontScheme name="2013-08">
      <a:majorFont>
        <a:latin typeface="Segoe UI"/>
        <a:ea typeface="Meiryo UI"/>
        <a:cs typeface=""/>
      </a:majorFont>
      <a:minorFont>
        <a:latin typeface="Segoe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99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6837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solidFill>
          <a:srgbClr val="999999"/>
        </a:solidFill>
        <a:ln w="9525" cap="flat" cmpd="sng" algn="ctr">
          <a:solidFill>
            <a:schemeClr val="bg1">
              <a:lumMod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kumimoji="1" sz="2400" dirty="0" smtClean="0">
            <a:latin typeface="Meiryo UI" pitchFamily="50" charset="-128"/>
            <a:ea typeface="Meiryo UI" pitchFamily="50" charset="-128"/>
            <a:cs typeface="Meiryo UI" pitchFamily="50" charset="-128"/>
          </a:defRPr>
        </a:defPPr>
      </a:lstStyle>
    </a:txDef>
  </a:objectDefaults>
  <a:extraClrSchemeLst>
    <a:extraClrScheme>
      <a:clrScheme name="2_Toshiba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shiba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shiba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shiba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shiba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Toshiba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Toshiba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28401</TotalTime>
  <Words>1</Words>
  <Application>Microsoft Office PowerPoint</Application>
  <PresentationFormat>画面に合わせる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1</vt:i4>
      </vt:variant>
    </vt:vector>
  </HeadingPairs>
  <TitlesOfParts>
    <vt:vector size="16" baseType="lpstr">
      <vt:lpstr>Meiryo UI</vt:lpstr>
      <vt:lpstr>Myriad Pro</vt:lpstr>
      <vt:lpstr>游ゴシック</vt:lpstr>
      <vt:lpstr>游ゴシック Light</vt:lpstr>
      <vt:lpstr>Arial</vt:lpstr>
      <vt:lpstr>Helvetica</vt:lpstr>
      <vt:lpstr>Segoe UI</vt:lpstr>
      <vt:lpstr>Times New Roman</vt:lpstr>
      <vt:lpstr>Verdana</vt:lpstr>
      <vt:lpstr>Wingdings</vt:lpstr>
      <vt:lpstr>標準デザイン</vt:lpstr>
      <vt:lpstr>デザインの設定</vt:lpstr>
      <vt:lpstr>1_デザインの設定</vt:lpstr>
      <vt:lpstr>1_東芝標準パワーポイント</vt:lpstr>
      <vt:lpstr>2_東芝標準パワーポイント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東芝事業部　四日市事業所 17/上実績と17/下計画について</dc:title>
  <dc:creator>thp17001</dc:creator>
  <cp:lastModifiedBy>水谷 ふみえ</cp:lastModifiedBy>
  <cp:revision>1766</cp:revision>
  <cp:lastPrinted>2021-06-23T00:45:39Z</cp:lastPrinted>
  <dcterms:modified xsi:type="dcterms:W3CDTF">2021-07-27T01:10:51Z</dcterms:modified>
</cp:coreProperties>
</file>